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5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92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76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194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425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967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986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030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365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641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086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40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96E22-9572-4CDD-9579-E67ED737CD11}" type="datetimeFigureOut">
              <a:rPr lang="es-CO" smtClean="0"/>
              <a:t>27/09/2018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D09B4-8ED3-44A0-90F2-EC1B8DE9A4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29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/>
          <a:stretch/>
        </p:blipFill>
        <p:spPr>
          <a:xfrm rot="5400000">
            <a:off x="2766156" y="-1169176"/>
            <a:ext cx="6908678" cy="924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08"/>
          <a:stretch/>
        </p:blipFill>
        <p:spPr>
          <a:xfrm>
            <a:off x="1653091" y="0"/>
            <a:ext cx="9012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08"/>
          <a:stretch/>
        </p:blipFill>
        <p:spPr>
          <a:xfrm>
            <a:off x="1662504" y="0"/>
            <a:ext cx="899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9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"/>
          <a:stretch/>
        </p:blipFill>
        <p:spPr>
          <a:xfrm>
            <a:off x="1737807" y="0"/>
            <a:ext cx="8900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9" b="1220"/>
          <a:stretch/>
        </p:blipFill>
        <p:spPr>
          <a:xfrm>
            <a:off x="1546770" y="0"/>
            <a:ext cx="9481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08"/>
          <a:stretch/>
        </p:blipFill>
        <p:spPr>
          <a:xfrm>
            <a:off x="1634265" y="0"/>
            <a:ext cx="9050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08"/>
          <a:stretch/>
        </p:blipFill>
        <p:spPr>
          <a:xfrm>
            <a:off x="1662504" y="0"/>
            <a:ext cx="899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2586"/>
            <a:ext cx="12188877" cy="29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"/>
          <a:stretch/>
        </p:blipFill>
        <p:spPr>
          <a:xfrm>
            <a:off x="1653091" y="0"/>
            <a:ext cx="9038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0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524991" y="0"/>
            <a:ext cx="9049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9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"/>
          <a:stretch/>
        </p:blipFill>
        <p:spPr>
          <a:xfrm>
            <a:off x="1653092" y="0"/>
            <a:ext cx="9029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/>
          <a:stretch/>
        </p:blipFill>
        <p:spPr>
          <a:xfrm rot="5400000">
            <a:off x="2600307" y="-1080601"/>
            <a:ext cx="6832242" cy="904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1" y="553792"/>
            <a:ext cx="8061900" cy="62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6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1"/>
          <a:stretch/>
        </p:blipFill>
        <p:spPr>
          <a:xfrm>
            <a:off x="1681330" y="0"/>
            <a:ext cx="8938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1"/>
          <a:stretch/>
        </p:blipFill>
        <p:spPr>
          <a:xfrm>
            <a:off x="1634266" y="0"/>
            <a:ext cx="8923468" cy="677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08"/>
          <a:stretch/>
        </p:blipFill>
        <p:spPr>
          <a:xfrm>
            <a:off x="1653091" y="0"/>
            <a:ext cx="9012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9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"/>
          <a:stretch/>
        </p:blipFill>
        <p:spPr>
          <a:xfrm>
            <a:off x="1634265" y="0"/>
            <a:ext cx="9102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/>
          <a:stretch/>
        </p:blipFill>
        <p:spPr>
          <a:xfrm rot="5400000">
            <a:off x="2733747" y="-1080656"/>
            <a:ext cx="6858001" cy="90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0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92" y="-16800"/>
            <a:ext cx="8907584" cy="68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"/>
          <a:stretch/>
        </p:blipFill>
        <p:spPr>
          <a:xfrm>
            <a:off x="1671917" y="12878"/>
            <a:ext cx="8953153" cy="68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"/>
          <a:stretch/>
        </p:blipFill>
        <p:spPr>
          <a:xfrm>
            <a:off x="1640861" y="0"/>
            <a:ext cx="9074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" b="3263"/>
          <a:stretch/>
        </p:blipFill>
        <p:spPr>
          <a:xfrm>
            <a:off x="1671917" y="51516"/>
            <a:ext cx="9166664" cy="68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"/>
          <a:stretch/>
        </p:blipFill>
        <p:spPr>
          <a:xfrm>
            <a:off x="1595269" y="12879"/>
            <a:ext cx="9119954" cy="68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"/>
          <a:stretch/>
        </p:blipFill>
        <p:spPr>
          <a:xfrm>
            <a:off x="1653091" y="0"/>
            <a:ext cx="907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2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Panorámica</PresentationFormat>
  <Paragraphs>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</dc:creator>
  <cp:lastModifiedBy>Maria</cp:lastModifiedBy>
  <cp:revision>3</cp:revision>
  <dcterms:created xsi:type="dcterms:W3CDTF">2018-09-27T20:29:15Z</dcterms:created>
  <dcterms:modified xsi:type="dcterms:W3CDTF">2018-09-27T21:27:26Z</dcterms:modified>
</cp:coreProperties>
</file>